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24384000" cy="13716000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woFPY/P0Fp11gIXqD/nVMuHtY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14B8FEA-A713-4894-9FBD-0B81EFD4AE7A}">
  <a:tblStyle styleId="{714B8FEA-A713-4894-9FBD-0B81EFD4AE7A}" styleName="Table_0">
    <a:wholeTbl>
      <a:tcTxStyle b="off" i="off">
        <a:font>
          <a:latin typeface="Graphik Semibold"/>
          <a:ea typeface="Graphik Semibold"/>
          <a:cs typeface="Graphik Semibold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BF3"/>
          </a:solidFill>
        </a:fill>
      </a:tcStyle>
    </a:wholeTbl>
    <a:band1H>
      <a:tcTxStyle/>
      <a:tcStyle>
        <a:tcBdr/>
        <a:fill>
          <a:solidFill>
            <a:srgbClr val="CAD5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5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raphik Semibold"/>
          <a:ea typeface="Graphik Semibold"/>
          <a:cs typeface="Graphik Semibold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58" d="100"/>
          <a:sy n="58" d="100"/>
        </p:scale>
        <p:origin x="47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29" name="Google Shape;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2200"/>
              <a:buFont typeface="Helvetica Neue"/>
              <a:buNone/>
            </a:pPr>
            <a:endParaRPr/>
          </a:p>
        </p:txBody>
      </p:sp>
      <p:sp>
        <p:nvSpPr>
          <p:cNvPr id="34" name="Google Shape;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de presenta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presentación</a:t>
            </a:r>
          </a:p>
        </p:txBody>
      </p:sp>
      <p:sp>
        <p:nvSpPr>
          <p:cNvPr id="24" name="Autor y fech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25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Autor y fecha</a:t>
            </a:r>
          </a:p>
        </p:txBody>
      </p:sp>
      <p:sp>
        <p:nvSpPr>
          <p:cNvPr id="25" name="Nivel de texto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Subtítulo de presentación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18849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03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0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0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13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1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2364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>
                        <a:hueOff val="-446844"/>
                        <a:satOff val="-6226"/>
                        <a:lumOff val="18873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24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36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25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6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7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8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29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0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1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2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33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34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5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3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50031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245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257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46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7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8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49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0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1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2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3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54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55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56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109330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ítulo de agend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agenda</a:t>
            </a:r>
          </a:p>
        </p:txBody>
      </p:sp>
      <p:sp>
        <p:nvSpPr>
          <p:cNvPr id="266" name="Subtítulo de agend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agenda</a:t>
            </a:r>
          </a:p>
        </p:txBody>
      </p:sp>
      <p:sp>
        <p:nvSpPr>
          <p:cNvPr id="26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z="5500" spc="-55"/>
            </a:lvl1pPr>
            <a:lvl2pPr marL="0" indent="457200" defTabSz="825500">
              <a:buClrTx/>
              <a:buSzTx/>
              <a:buNone/>
              <a:defRPr sz="5500" spc="-55"/>
            </a:lvl2pPr>
            <a:lvl3pPr marL="0" indent="914400" defTabSz="825500">
              <a:buClrTx/>
              <a:buSzTx/>
              <a:buNone/>
              <a:defRPr sz="5500" spc="-55"/>
            </a:lvl3pPr>
            <a:lvl4pPr marL="0" indent="1371600" defTabSz="825500">
              <a:buClrTx/>
              <a:buSzTx/>
              <a:buNone/>
              <a:defRPr sz="5500" spc="-55"/>
            </a:lvl4pPr>
            <a:lvl5pPr marL="0" indent="1828800" defTabSz="825500">
              <a:buClrTx/>
              <a:buSzTx/>
              <a:buNone/>
              <a:defRPr sz="5500" spc="-55"/>
            </a:lvl5pPr>
          </a:lstStyle>
          <a:p>
            <a:r>
              <a:t>Temas de agenda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7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6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6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7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7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8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208132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2">
                        <a:hueOff val="-206910"/>
                        <a:satOff val="-12829"/>
                        <a:lumOff val="16238"/>
                      </a:schemeClr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29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28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8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29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29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0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372525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claración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z="8400" spc="-252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r>
              <a:t>Declaración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1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0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0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1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1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2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806615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ato (gran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22400" spc="-448">
                <a:gradFill flip="none" rotWithShape="1">
                  <a:gsLst>
                    <a:gs pos="0">
                      <a:srgbClr val="1E98FD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28" name="Información del dato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Información del dato</a:t>
            </a:r>
          </a:p>
        </p:txBody>
      </p:sp>
      <p:grpSp>
        <p:nvGrpSpPr>
          <p:cNvPr id="34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2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3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3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3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616307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Atribució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Atribución</a:t>
            </a:r>
          </a:p>
        </p:txBody>
      </p:sp>
      <p:sp>
        <p:nvSpPr>
          <p:cNvPr id="349" name="Nivel de texto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r>
              <a:t>“Frase celebre”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36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5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5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5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6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213481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369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0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1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2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3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4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5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6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377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378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79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70258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4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4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085328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A5C465"/>
                </a:soli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56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69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58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9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0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1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2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3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4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5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6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67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8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7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651789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78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79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91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80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1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2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3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4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5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6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7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8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89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60084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viñetas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diapositiva</a:t>
            </a:r>
          </a:p>
        </p:txBody>
      </p:sp>
      <p:sp>
        <p:nvSpPr>
          <p:cNvPr id="100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sp>
        <p:nvSpPr>
          <p:cNvPr id="101" name="Nivel de texto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rgbClr val="EA5A48"/>
              </a:buClr>
            </a:lvl1pPr>
            <a:lvl2pPr>
              <a:buClr>
                <a:srgbClr val="EA5A48"/>
              </a:buClr>
            </a:lvl2pPr>
            <a:lvl3pPr>
              <a:buClr>
                <a:srgbClr val="EA5A48"/>
              </a:buClr>
            </a:lvl3pPr>
            <a:lvl4pPr>
              <a:buClr>
                <a:srgbClr val="EA5A48"/>
              </a:buClr>
            </a:lvl4pPr>
            <a:lvl5pPr>
              <a:buClr>
                <a:srgbClr val="EA5A48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1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0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1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86844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VE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3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2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3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51930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iñetas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>
            <a:lvl1pPr>
              <a:buClr>
                <a:srgbClr val="3B438B"/>
              </a:buClr>
            </a:lvl1pPr>
            <a:lvl2pPr>
              <a:buClr>
                <a:srgbClr val="3B438B"/>
              </a:buClr>
            </a:lvl2pPr>
            <a:lvl3pPr>
              <a:buClr>
                <a:srgbClr val="3B438B"/>
              </a:buClr>
            </a:lvl3pPr>
            <a:lvl4pPr>
              <a:buClr>
                <a:srgbClr val="3B438B"/>
              </a:buClr>
            </a:lvl4pPr>
            <a:lvl5pPr>
              <a:buClr>
                <a:srgbClr val="3B438B"/>
              </a:buClr>
            </a:lvl5pPr>
          </a:lstStyle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4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4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5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5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18890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ítulo de sección"/>
          <p:cNvSpPr txBox="1">
            <a:spLocks noGrp="1"/>
          </p:cNvSpPr>
          <p:nvPr>
            <p:ph type="title" hasCustomPrompt="1"/>
          </p:nvPr>
        </p:nvSpPr>
        <p:spPr>
          <a:xfrm>
            <a:off x="1270000" y="3285819"/>
            <a:ext cx="21844000" cy="387350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chemeClr val="accent3">
                        <a:hueOff val="-385756"/>
                        <a:satOff val="-32155"/>
                        <a:lumOff val="17967"/>
                      </a:schemeClr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r>
              <a:t>Título de sección</a:t>
            </a:r>
          </a:p>
        </p:txBody>
      </p:sp>
      <p:grpSp>
        <p:nvGrpSpPr>
          <p:cNvPr id="173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62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3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4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5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6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7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8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69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70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71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976087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Sólo título AZ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ítulo de diapositiva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Título de diapositiva</a:t>
            </a:r>
          </a:p>
        </p:txBody>
      </p:sp>
      <p:sp>
        <p:nvSpPr>
          <p:cNvPr id="182" name="Subtítulo de diapositiv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solidFill>
                  <a:srgbClr val="929292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r>
              <a:t>Subtítulo de diapositiva</a:t>
            </a:r>
          </a:p>
        </p:txBody>
      </p:sp>
      <p:grpSp>
        <p:nvGrpSpPr>
          <p:cNvPr id="194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183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4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5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6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7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8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89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0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91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92" name="pasted-image.pdf" descr="pasted-image.pd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3" name="logo2.png" descr="logo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66031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de diapositiva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Título de diapositiva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en viñeta de diapositiva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grpSp>
        <p:nvGrpSpPr>
          <p:cNvPr id="15" name="Grupo"/>
          <p:cNvGrpSpPr/>
          <p:nvPr/>
        </p:nvGrpSpPr>
        <p:grpSpPr>
          <a:xfrm>
            <a:off x="793" y="794"/>
            <a:ext cx="24422380" cy="13758719"/>
            <a:chOff x="0" y="0"/>
            <a:chExt cx="24422379" cy="13758718"/>
          </a:xfrm>
        </p:grpSpPr>
        <p:sp>
          <p:nvSpPr>
            <p:cNvPr id="4" name="Figura"/>
            <p:cNvSpPr/>
            <p:nvPr/>
          </p:nvSpPr>
          <p:spPr>
            <a:xfrm rot="21540000">
              <a:off x="19222398" y="9270603"/>
              <a:ext cx="5161600" cy="444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600" extrusionOk="0">
                  <a:moveTo>
                    <a:pt x="10907" y="0"/>
                  </a:moveTo>
                  <a:cubicBezTo>
                    <a:pt x="8116" y="0"/>
                    <a:pt x="5325" y="1290"/>
                    <a:pt x="3195" y="3870"/>
                  </a:cubicBezTo>
                  <a:cubicBezTo>
                    <a:pt x="-810" y="8722"/>
                    <a:pt x="-1049" y="16409"/>
                    <a:pt x="2477" y="21600"/>
                  </a:cubicBezTo>
                  <a:lnTo>
                    <a:pt x="13956" y="21600"/>
                  </a:lnTo>
                  <a:lnTo>
                    <a:pt x="19331" y="21600"/>
                  </a:lnTo>
                  <a:lnTo>
                    <a:pt x="20548" y="21600"/>
                  </a:lnTo>
                  <a:lnTo>
                    <a:pt x="20548" y="19403"/>
                  </a:lnTo>
                  <a:cubicBezTo>
                    <a:pt x="20549" y="19400"/>
                    <a:pt x="20550" y="19397"/>
                    <a:pt x="20551" y="19395"/>
                  </a:cubicBezTo>
                  <a:lnTo>
                    <a:pt x="20551" y="7034"/>
                  </a:lnTo>
                  <a:cubicBezTo>
                    <a:pt x="20054" y="5896"/>
                    <a:pt x="19411" y="4828"/>
                    <a:pt x="18620" y="3870"/>
                  </a:cubicBezTo>
                  <a:cubicBezTo>
                    <a:pt x="16490" y="1290"/>
                    <a:pt x="13699" y="0"/>
                    <a:pt x="10907" y="0"/>
                  </a:cubicBez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5" name="Figura"/>
            <p:cNvSpPr/>
            <p:nvPr/>
          </p:nvSpPr>
          <p:spPr>
            <a:xfrm>
              <a:off x="23439834" y="0"/>
              <a:ext cx="759620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213" y="21600"/>
                  </a:lnTo>
                  <a:lnTo>
                    <a:pt x="21600" y="21600"/>
                  </a:lnTo>
                  <a:lnTo>
                    <a:pt x="1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6" name="Figura"/>
            <p:cNvSpPr/>
            <p:nvPr/>
          </p:nvSpPr>
          <p:spPr>
            <a:xfrm>
              <a:off x="0" y="0"/>
              <a:ext cx="1224213" cy="139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86" extrusionOk="0">
                  <a:moveTo>
                    <a:pt x="0" y="0"/>
                  </a:moveTo>
                  <a:lnTo>
                    <a:pt x="0" y="21438"/>
                  </a:lnTo>
                  <a:cubicBezTo>
                    <a:pt x="775" y="21600"/>
                    <a:pt x="1847" y="21598"/>
                    <a:pt x="3502" y="21573"/>
                  </a:cubicBezTo>
                  <a:lnTo>
                    <a:pt x="14995" y="21395"/>
                  </a:lnTo>
                  <a:cubicBezTo>
                    <a:pt x="16951" y="21365"/>
                    <a:pt x="18127" y="21350"/>
                    <a:pt x="18903" y="21051"/>
                  </a:cubicBezTo>
                  <a:cubicBezTo>
                    <a:pt x="20024" y="20673"/>
                    <a:pt x="20896" y="19879"/>
                    <a:pt x="21287" y="18882"/>
                  </a:cubicBezTo>
                  <a:cubicBezTo>
                    <a:pt x="21600" y="18190"/>
                    <a:pt x="21580" y="17155"/>
                    <a:pt x="21546" y="15436"/>
                  </a:cubicBezTo>
                  <a:lnTo>
                    <a:pt x="21280" y="2002"/>
                  </a:lnTo>
                  <a:cubicBezTo>
                    <a:pt x="21264" y="1184"/>
                    <a:pt x="21249" y="543"/>
                    <a:pt x="2120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7" name="Triángulo"/>
            <p:cNvSpPr/>
            <p:nvPr/>
          </p:nvSpPr>
          <p:spPr>
            <a:xfrm>
              <a:off x="0" y="0"/>
              <a:ext cx="24288354" cy="63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8" name="Figura"/>
            <p:cNvSpPr/>
            <p:nvPr/>
          </p:nvSpPr>
          <p:spPr>
            <a:xfrm>
              <a:off x="0" y="12635706"/>
              <a:ext cx="24383207" cy="96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4287"/>
                  </a:lnTo>
                  <a:lnTo>
                    <a:pt x="0" y="21600"/>
                  </a:lnTo>
                  <a:lnTo>
                    <a:pt x="21600" y="7304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9" name="Figura"/>
            <p:cNvSpPr/>
            <p:nvPr/>
          </p:nvSpPr>
          <p:spPr>
            <a:xfrm>
              <a:off x="0" y="0"/>
              <a:ext cx="496491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59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C46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0" name="Figura"/>
            <p:cNvSpPr/>
            <p:nvPr/>
          </p:nvSpPr>
          <p:spPr>
            <a:xfrm>
              <a:off x="23629143" y="0"/>
              <a:ext cx="754064" cy="1371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686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1" name="Figura"/>
            <p:cNvSpPr/>
            <p:nvPr/>
          </p:nvSpPr>
          <p:spPr>
            <a:xfrm>
              <a:off x="0" y="12866687"/>
              <a:ext cx="24383207" cy="848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3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sp>
          <p:nvSpPr>
            <p:cNvPr id="12" name="Figura"/>
            <p:cNvSpPr/>
            <p:nvPr/>
          </p:nvSpPr>
          <p:spPr>
            <a:xfrm rot="21540000">
              <a:off x="19492517" y="9504633"/>
              <a:ext cx="4890690" cy="41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600" extrusionOk="0">
                  <a:moveTo>
                    <a:pt x="10843" y="0"/>
                  </a:moveTo>
                  <a:cubicBezTo>
                    <a:pt x="8067" y="0"/>
                    <a:pt x="5293" y="1303"/>
                    <a:pt x="3175" y="3907"/>
                  </a:cubicBezTo>
                  <a:cubicBezTo>
                    <a:pt x="-758" y="8743"/>
                    <a:pt x="-1037" y="16366"/>
                    <a:pt x="2334" y="21600"/>
                  </a:cubicBezTo>
                  <a:lnTo>
                    <a:pt x="19352" y="21600"/>
                  </a:lnTo>
                  <a:cubicBezTo>
                    <a:pt x="19832" y="20853"/>
                    <a:pt x="20231" y="20055"/>
                    <a:pt x="20563" y="19226"/>
                  </a:cubicBezTo>
                  <a:lnTo>
                    <a:pt x="20563" y="7444"/>
                  </a:lnTo>
                  <a:cubicBezTo>
                    <a:pt x="20052" y="6169"/>
                    <a:pt x="19375" y="4968"/>
                    <a:pt x="18512" y="3907"/>
                  </a:cubicBezTo>
                  <a:cubicBezTo>
                    <a:pt x="16395" y="1303"/>
                    <a:pt x="13618" y="0"/>
                    <a:pt x="10843" y="0"/>
                  </a:cubicBezTo>
                  <a:close/>
                </a:path>
              </a:pathLst>
            </a:custGeom>
            <a:solidFill>
              <a:srgbClr val="3B438B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457200">
                <a:defRPr sz="3200">
                  <a:solidFill>
                    <a:srgbClr val="FFFFFF"/>
                  </a:solidFill>
                  <a:latin typeface="Graphik Medium"/>
                  <a:ea typeface="Graphik Medium"/>
                  <a:cs typeface="Graphik Medium"/>
                  <a:sym typeface="Graphik Medium"/>
                </a:defRPr>
              </a:pPr>
              <a:endParaRPr/>
            </a:p>
          </p:txBody>
        </p:sp>
        <p:pic>
          <p:nvPicPr>
            <p:cNvPr id="13" name="pasted-image.pdf" descr="pasted-image.pdf"/>
            <p:cNvPicPr>
              <a:picLocks noChangeAspect="1"/>
            </p:cNvPicPr>
            <p:nvPr/>
          </p:nvPicPr>
          <p:blipFill>
            <a:blip r:embed="rId20"/>
            <a:srcRect/>
            <a:stretch>
              <a:fillRect/>
            </a:stretch>
          </p:blipFill>
          <p:spPr>
            <a:xfrm>
              <a:off x="326512" y="329265"/>
              <a:ext cx="563777" cy="844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4" name="logo2.png" descr="logo2.png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0139917" y="10382873"/>
              <a:ext cx="4157769" cy="2974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3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</p:sldLayoutIdLst>
  <p:transition spd="med"/>
  <p:txStyles>
    <p:titleStyle>
      <a:lvl1pPr marL="0" marR="0" indent="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3B438B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A5C465"/>
        </a:buClr>
        <a:buSzPct val="100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>
            <a:spLocks noGrp="1"/>
          </p:cNvSpPr>
          <p:nvPr>
            <p:ph type="title" idx="4294967295"/>
          </p:nvPr>
        </p:nvSpPr>
        <p:spPr>
          <a:xfrm>
            <a:off x="0" y="3289300"/>
            <a:ext cx="21844000" cy="387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98FD"/>
              </a:buClr>
              <a:buSzPts val="11600"/>
              <a:buFont typeface="Arial"/>
              <a:buNone/>
            </a:pPr>
            <a:r>
              <a:rPr lang="en-US" sz="9600" dirty="0"/>
              <a:t>Share Your World 2</a:t>
            </a:r>
            <a:endParaRPr sz="96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"/>
          <p:cNvSpPr txBox="1"/>
          <p:nvPr/>
        </p:nvSpPr>
        <p:spPr>
          <a:xfrm>
            <a:off x="1839310" y="4379433"/>
            <a:ext cx="20705380" cy="3877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use the </a:t>
            </a:r>
            <a:r>
              <a:rPr lang="en-US" sz="8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continuous </a:t>
            </a: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talk about an activity that is happening at the moment of speaking.</a:t>
            </a: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 txBox="1"/>
          <p:nvPr/>
        </p:nvSpPr>
        <p:spPr>
          <a:xfrm>
            <a:off x="1532309" y="5143698"/>
            <a:ext cx="19843532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Subject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"/>
          <p:cNvSpPr txBox="1"/>
          <p:nvPr/>
        </p:nvSpPr>
        <p:spPr>
          <a:xfrm>
            <a:off x="5388655" y="5148007"/>
            <a:ext cx="6600600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am / is / are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6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6400" b="0" i="0" u="none" strike="noStrike" cap="none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13302504" y="5116546"/>
            <a:ext cx="2173636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6400" b="0" i="1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-ing</a:t>
            </a:r>
            <a:r>
              <a:rPr lang="en-US" sz="64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64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3"/>
          <p:cNvSpPr txBox="1"/>
          <p:nvPr/>
        </p:nvSpPr>
        <p:spPr>
          <a:xfrm>
            <a:off x="10687214" y="5130122"/>
            <a:ext cx="2932367" cy="1169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400"/>
              <a:buFont typeface="Arial"/>
              <a:buNone/>
            </a:pPr>
            <a:r>
              <a:rPr lang="en-US" sz="6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verb </a:t>
            </a:r>
            <a:r>
              <a:rPr lang="en-US"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6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 txBox="1"/>
          <p:nvPr/>
        </p:nvSpPr>
        <p:spPr>
          <a:xfrm>
            <a:off x="1329564" y="6882861"/>
            <a:ext cx="20046277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en-US" sz="120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am</a:t>
            </a: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0" b="0" i="1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playing</a:t>
            </a: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video games.</a:t>
            </a:r>
            <a:endParaRPr sz="120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1147298" y="8733211"/>
            <a:ext cx="16797600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Dad </a:t>
            </a:r>
            <a:r>
              <a:rPr lang="en-US" sz="120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0" b="0" i="1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cooking</a:t>
            </a: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dinner.</a:t>
            </a:r>
            <a:endParaRPr sz="120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1147298" y="10583561"/>
            <a:ext cx="16797600" cy="2031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0"/>
              <a:buFont typeface="Arial"/>
              <a:buNone/>
            </a:pP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They </a:t>
            </a:r>
            <a:r>
              <a:rPr lang="en-US" sz="12000" b="0" i="1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en-US" sz="12000" b="0" i="1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0" b="0" i="1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swimming</a:t>
            </a:r>
            <a:r>
              <a:rPr lang="en-US" sz="120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1532309" y="3264291"/>
            <a:ext cx="20705380" cy="1415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91400" rIns="182850" bIns="914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affirmative sentences, use:</a:t>
            </a:r>
            <a:endParaRPr sz="8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Google Shape;48;p4"/>
          <p:cNvGraphicFramePr/>
          <p:nvPr>
            <p:extLst>
              <p:ext uri="{D42A27DB-BD31-4B8C-83A1-F6EECF244321}">
                <p14:modId xmlns:p14="http://schemas.microsoft.com/office/powerpoint/2010/main" val="1489747210"/>
              </p:ext>
            </p:extLst>
          </p:nvPr>
        </p:nvGraphicFramePr>
        <p:xfrm>
          <a:off x="1391847" y="930343"/>
          <a:ext cx="19113777" cy="11855313"/>
        </p:xfrm>
        <a:graphic>
          <a:graphicData uri="http://schemas.openxmlformats.org/drawingml/2006/table">
            <a:tbl>
              <a:tblPr firstRow="1" bandRow="1">
                <a:noFill/>
                <a:tableStyleId>{714B8FEA-A713-4894-9FBD-0B81EFD4AE7A}</a:tableStyleId>
              </a:tblPr>
              <a:tblGrid>
                <a:gridCol w="11922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199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72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Spelling rule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Arial"/>
                        <a:buNone/>
                      </a:pPr>
                      <a:r>
                        <a:rPr lang="en-US" sz="7200" i="1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-ing </a:t>
                      </a:r>
                      <a:r>
                        <a:rPr lang="en-US" sz="72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form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55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verbs ending with a consonant: add 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r>
                        <a:rPr lang="en-US" sz="6000" i="1" u="none" strike="noStrike" cap="none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ing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55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verbs ending with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–y</a:t>
                      </a:r>
                      <a:r>
                        <a:rPr lang="en-US" sz="60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: add </a:t>
                      </a:r>
                      <a:r>
                        <a:rPr lang="en-US" sz="6000" i="1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r>
                        <a:rPr lang="en-US" sz="6000" i="1" u="none" strike="noStrike" cap="none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ing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07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verbs ending with </a:t>
                      </a: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-e</a:t>
                      </a: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: delete the </a:t>
                      </a:r>
                      <a:endParaRPr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-e </a:t>
                      </a:r>
                      <a:r>
                        <a:rPr lang="en-US" sz="6000" b="0" i="0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and add </a:t>
                      </a: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r>
                        <a:rPr lang="en-US" sz="6000" b="0" i="1" u="none" strike="noStrike" cap="none" dirty="0" err="1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ing</a:t>
                      </a:r>
                      <a:r>
                        <a:rPr lang="en-US" sz="6000" b="0" i="1" u="none" strike="noStrike" cap="none" dirty="0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dirty="0"/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934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u="none" strike="noStrike" cap="non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verbs ending with a consonant – vowel– consonant: double the final consonant and add </a:t>
                      </a:r>
                      <a:r>
                        <a:rPr lang="en-US" sz="6000" i="1" u="none" strike="noStrike" cap="non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-ing </a:t>
                      </a:r>
                      <a:endParaRPr sz="6000" u="none" strike="noStrike" cap="none">
                        <a:solidFill>
                          <a:srgbClr val="211D1E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073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b="0" i="0" u="none" strike="noStrike" cap="non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verbs ending with a vowel: add 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11D1E"/>
                        </a:buClr>
                        <a:buSzPts val="6000"/>
                        <a:buFont typeface="Arial"/>
                        <a:buNone/>
                      </a:pPr>
                      <a:r>
                        <a:rPr lang="en-US" sz="6000" b="0" i="1" u="none" strike="noStrike" cap="none">
                          <a:solidFill>
                            <a:srgbClr val="211D1E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-ing </a:t>
                      </a:r>
                      <a:endParaRPr/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6000"/>
                        <a:buFont typeface="Arial"/>
                        <a:buNone/>
                      </a:pPr>
                      <a:endParaRPr sz="60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9" name="Google Shape;49;p4"/>
          <p:cNvSpPr txBox="1"/>
          <p:nvPr/>
        </p:nvSpPr>
        <p:spPr>
          <a:xfrm>
            <a:off x="12994107" y="1946851"/>
            <a:ext cx="7345718" cy="1949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cooking, packing, eating</a:t>
            </a:r>
            <a:endParaRPr dirty="0"/>
          </a:p>
        </p:txBody>
      </p:sp>
      <p:sp>
        <p:nvSpPr>
          <p:cNvPr id="50" name="Google Shape;50;p4"/>
          <p:cNvSpPr txBox="1"/>
          <p:nvPr/>
        </p:nvSpPr>
        <p:spPr>
          <a:xfrm>
            <a:off x="13054265" y="4400377"/>
            <a:ext cx="7451359" cy="102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trying, crying, buying</a:t>
            </a:r>
            <a:endParaRPr sz="6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4"/>
          <p:cNvSpPr txBox="1"/>
          <p:nvPr/>
        </p:nvSpPr>
        <p:spPr>
          <a:xfrm>
            <a:off x="13054265" y="5476868"/>
            <a:ext cx="7345718" cy="1949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taking, writing, driving</a:t>
            </a:r>
            <a:endParaRPr dirty="0"/>
          </a:p>
        </p:txBody>
      </p:sp>
      <p:sp>
        <p:nvSpPr>
          <p:cNvPr id="52" name="Google Shape;52;p4"/>
          <p:cNvSpPr txBox="1"/>
          <p:nvPr/>
        </p:nvSpPr>
        <p:spPr>
          <a:xfrm>
            <a:off x="13114424" y="7624965"/>
            <a:ext cx="7671450" cy="1949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swimming, sitting, putting</a:t>
            </a:r>
            <a:endParaRPr sz="6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4"/>
          <p:cNvSpPr txBox="1"/>
          <p:nvPr/>
        </p:nvSpPr>
        <p:spPr>
          <a:xfrm>
            <a:off x="12994107" y="10427233"/>
            <a:ext cx="8037094" cy="1025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going, seeing, doing</a:t>
            </a:r>
            <a:endParaRPr sz="6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2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Macintosh PowerPoint</Application>
  <PresentationFormat>Custom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Helvetica Neue</vt:lpstr>
      <vt:lpstr>Graphik Medium</vt:lpstr>
      <vt:lpstr>Graphik Semibold</vt:lpstr>
      <vt:lpstr>Graphik</vt:lpstr>
      <vt:lpstr>32_ColorGradientLight</vt:lpstr>
      <vt:lpstr>Share Your World 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Your World 2</dc:title>
  <cp:lastModifiedBy>Andreina España</cp:lastModifiedBy>
  <cp:revision>2</cp:revision>
  <dcterms:modified xsi:type="dcterms:W3CDTF">2023-11-27T17:10:43Z</dcterms:modified>
</cp:coreProperties>
</file>