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6"/>
  </p:notesMasterIdLst>
  <p:sldIdLst>
    <p:sldId id="259" r:id="rId2"/>
    <p:sldId id="260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6"/>
    <p:restoredTop sz="94718"/>
  </p:normalViewPr>
  <p:slideViewPr>
    <p:cSldViewPr snapToGrid="0">
      <p:cViewPr varScale="1">
        <p:scale>
          <a:sx n="58" d="100"/>
          <a:sy n="58" d="100"/>
        </p:scale>
        <p:origin x="6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328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606956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934282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18471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81999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753020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254934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811906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499899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660845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063191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38898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1106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880346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4017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9718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931163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0612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293587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300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5847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We use the </a:t>
            </a:r>
            <a:r>
              <a:rPr lang="en-US" sz="80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present continuous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with time expressions such as </a:t>
            </a:r>
            <a:r>
              <a:rPr lang="en-US" sz="8000" i="1" dirty="0">
                <a:solidFill>
                  <a:schemeClr val="accent5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at the moment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, </a:t>
            </a:r>
            <a:r>
              <a:rPr lang="en-US" sz="8000" i="1" dirty="0">
                <a:solidFill>
                  <a:schemeClr val="accent5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now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, and </a:t>
            </a:r>
            <a:r>
              <a:rPr lang="en-US" sz="8000" i="1" dirty="0">
                <a:solidFill>
                  <a:schemeClr val="accent5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right now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. </a:t>
            </a:r>
          </a:p>
          <a:p>
            <a:pPr algn="l"/>
            <a:endParaRPr lang="en-US"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800174" y="5867238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We’re watching a movie </a:t>
            </a:r>
            <a:r>
              <a:rPr lang="en-US" sz="9600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at the moment.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4616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The time expressions can go at the beginning </a:t>
            </a:r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or the end of the sentence. </a:t>
            </a:r>
          </a:p>
          <a:p>
            <a:pPr algn="l"/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Google Shape;327;p2">
            <a:extLst>
              <a:ext uri="{FF2B5EF4-FFF2-40B4-BE49-F238E27FC236}">
                <a16:creationId xmlns:a16="http://schemas.microsoft.com/office/drawing/2014/main" id="{E23658BE-106C-B0EA-C8C5-E236716505B8}"/>
              </a:ext>
            </a:extLst>
          </p:cNvPr>
          <p:cNvSpPr txBox="1"/>
          <p:nvPr/>
        </p:nvSpPr>
        <p:spPr>
          <a:xfrm>
            <a:off x="800173" y="7529151"/>
            <a:ext cx="23214859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They’re shopping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now</a:t>
            </a:r>
            <a:r>
              <a:rPr lang="en-MX" sz="120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0" i="1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800173" y="9560396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I’m talking on the phone </a:t>
            </a:r>
            <a:r>
              <a:rPr lang="en-MX" sz="96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right now.</a:t>
            </a:r>
            <a:endParaRPr sz="9600" i="1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442925" y="2424650"/>
            <a:ext cx="2349815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When the time expression comes at the beginning of the sentence, we usually put a comma (,) after it.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Google Shape;327;p2">
            <a:extLst>
              <a:ext uri="{FF2B5EF4-FFF2-40B4-BE49-F238E27FC236}">
                <a16:creationId xmlns:a16="http://schemas.microsoft.com/office/drawing/2014/main" id="{E23658BE-106C-B0EA-C8C5-E236716505B8}"/>
              </a:ext>
            </a:extLst>
          </p:cNvPr>
          <p:cNvSpPr txBox="1"/>
          <p:nvPr/>
        </p:nvSpPr>
        <p:spPr>
          <a:xfrm>
            <a:off x="584570" y="6858000"/>
            <a:ext cx="23214859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Right now,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I’m having lunch with some friends.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2967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93</Words>
  <Application>Microsoft Macintosh PowerPoint</Application>
  <PresentationFormat>Custom</PresentationFormat>
  <Paragraphs>12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8</cp:revision>
  <dcterms:modified xsi:type="dcterms:W3CDTF">2023-11-27T17:11:00Z</dcterms:modified>
</cp:coreProperties>
</file>