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6"/>
  </p:notesMasterIdLst>
  <p:sldIdLst>
    <p:sldId id="259" r:id="rId2"/>
    <p:sldId id="260" r:id="rId3"/>
    <p:sldId id="263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6"/>
    <p:restoredTop sz="94718"/>
  </p:normalViewPr>
  <p:slideViewPr>
    <p:cSldViewPr snapToGrid="0">
      <p:cViewPr varScale="1">
        <p:scale>
          <a:sx n="58" d="100"/>
          <a:sy n="58" d="100"/>
        </p:scale>
        <p:origin x="6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573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937486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87673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63064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381974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528983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989167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6109747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822414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910081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581148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8838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968781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874849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0298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879839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21775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267390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67600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351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5109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can use the </a:t>
            </a:r>
            <a:r>
              <a:rPr lang="en-US" sz="80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present continuous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ask and answer questions about things that people are doing at the moment or in the general present.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1532309" y="5116546"/>
            <a:ext cx="222602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3559855" y="5116546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7261664" y="5116546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6400" i="1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ing</a:t>
            </a:r>
            <a:r>
              <a:rPr lang="en-US" sz="64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verb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329564" y="6882861"/>
            <a:ext cx="20046277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120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MX" sz="120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taking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 art class this semester?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8;p2">
            <a:extLst>
              <a:ext uri="{FF2B5EF4-FFF2-40B4-BE49-F238E27FC236}">
                <a16:creationId xmlns:a16="http://schemas.microsoft.com/office/drawing/2014/main" id="{E07E0980-98C3-4F99-F9CD-5297403CECBA}"/>
              </a:ext>
            </a:extLst>
          </p:cNvPr>
          <p:cNvSpPr txBox="1"/>
          <p:nvPr/>
        </p:nvSpPr>
        <p:spPr>
          <a:xfrm>
            <a:off x="1147297" y="10583561"/>
            <a:ext cx="19354513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Yes, I am. / No, I am not.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3264291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Yes / No questions,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1514202" y="5116546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 ?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8016466" y="5226483"/>
            <a:ext cx="222602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10049759" y="5195477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2"/>
          <p:cNvSpPr txBox="1"/>
          <p:nvPr/>
        </p:nvSpPr>
        <p:spPr>
          <a:xfrm>
            <a:off x="13604637" y="5195477"/>
            <a:ext cx="4322416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6400" i="1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ing</a:t>
            </a:r>
            <a:r>
              <a:rPr lang="en-US" sz="64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verb</a:t>
            </a:r>
            <a:r>
              <a:rPr lang="en-US" sz="64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329564" y="6882861"/>
            <a:ext cx="20046277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are </a:t>
            </a:r>
            <a:r>
              <a:rPr lang="en-MX" sz="120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12000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doing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these days?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3264291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information questions,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7927053" y="5135884"/>
            <a:ext cx="5702968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 ?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24;p2">
            <a:extLst>
              <a:ext uri="{FF2B5EF4-FFF2-40B4-BE49-F238E27FC236}">
                <a16:creationId xmlns:a16="http://schemas.microsoft.com/office/drawing/2014/main" id="{0DAAC9F8-3433-5C34-8A43-519227499F2D}"/>
              </a:ext>
            </a:extLst>
          </p:cNvPr>
          <p:cNvSpPr txBox="1"/>
          <p:nvPr/>
        </p:nvSpPr>
        <p:spPr>
          <a:xfrm>
            <a:off x="1690415" y="5257489"/>
            <a:ext cx="7342698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Question word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1977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95</Words>
  <Application>Microsoft Macintosh PowerPoint</Application>
  <PresentationFormat>Custom</PresentationFormat>
  <Paragraphs>16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7</cp:revision>
  <dcterms:modified xsi:type="dcterms:W3CDTF">2023-11-27T17:10:23Z</dcterms:modified>
</cp:coreProperties>
</file>