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5"/>
  </p:notesMasterIdLst>
  <p:sldIdLst>
    <p:sldId id="259" r:id="rId2"/>
    <p:sldId id="260" r:id="rId3"/>
    <p:sldId id="261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1"/>
    <p:restoredTop sz="94718"/>
  </p:normalViewPr>
  <p:slideViewPr>
    <p:cSldViewPr snapToGrid="0">
      <p:cViewPr varScale="1">
        <p:scale>
          <a:sx n="58" d="100"/>
          <a:sy n="58" d="100"/>
        </p:scale>
        <p:origin x="62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05" name="Shape 40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24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5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536791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0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0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13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351987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>
                        <a:hueOff val="-446844"/>
                        <a:satOff val="-6226"/>
                        <a:lumOff val="18873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24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36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25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6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7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8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9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0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1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2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3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34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5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164306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45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5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4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875841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agenda</a:t>
            </a:r>
          </a:p>
        </p:txBody>
      </p:sp>
      <p:sp>
        <p:nvSpPr>
          <p:cNvPr id="266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26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7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7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866860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9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8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9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0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5424628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1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0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1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2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252611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28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34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2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3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3781796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349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6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5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6482789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6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7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096927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4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959132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5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5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160973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78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79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9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8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510712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10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101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EA5A48"/>
              </a:buClr>
            </a:lvl1pPr>
            <a:lvl2pPr>
              <a:buClr>
                <a:srgbClr val="EA5A48"/>
              </a:buClr>
            </a:lvl2pPr>
            <a:lvl3pPr>
              <a:buClr>
                <a:srgbClr val="EA5A48"/>
              </a:buClr>
            </a:lvl3pPr>
            <a:lvl4pPr>
              <a:buClr>
                <a:srgbClr val="EA5A48"/>
              </a:buClr>
            </a:lvl4pPr>
            <a:lvl5pPr>
              <a:buClr>
                <a:srgbClr val="EA5A48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1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0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890394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2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546389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4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5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090708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6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7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522368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82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94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83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7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8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9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0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1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2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3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062329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" name="pasted-image.pdf" descr="pasted-image.pdf"/>
            <p:cNvPicPr>
              <a:picLocks noChangeAspect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" name="logo2.png" descr="logo2.png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998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00036-EED8-5D21-EC3E-72D6F80EE83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89300"/>
            <a:ext cx="21844000" cy="3879850"/>
          </a:xfrm>
        </p:spPr>
        <p:txBody>
          <a:bodyPr>
            <a:normAutofit/>
          </a:bodyPr>
          <a:lstStyle/>
          <a:p>
            <a:r>
              <a:rPr lang="es-MX" sz="9600" dirty="0"/>
              <a:t>Share Your World 2</a:t>
            </a:r>
          </a:p>
        </p:txBody>
      </p:sp>
    </p:spTree>
    <p:extLst>
      <p:ext uri="{BB962C8B-B14F-4D97-AF65-F5344CB8AC3E}">
        <p14:creationId xmlns:p14="http://schemas.microsoft.com/office/powerpoint/2010/main" val="35939661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39310" y="3318610"/>
            <a:ext cx="20705380" cy="4616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We use the simple past to talk about something that happened in the past, but that isn’t happening now.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1FB623-637A-9ACE-2ED3-3A34ABE91F8B}"/>
              </a:ext>
            </a:extLst>
          </p:cNvPr>
          <p:cNvSpPr txBox="1"/>
          <p:nvPr/>
        </p:nvSpPr>
        <p:spPr>
          <a:xfrm>
            <a:off x="1780953" y="1225829"/>
            <a:ext cx="19611753" cy="25545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form the affirmative </a:t>
            </a:r>
            <a:r>
              <a:rPr lang="en-US" sz="800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simple past, 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we change the verb </a:t>
            </a:r>
            <a:r>
              <a:rPr lang="en-US" sz="8000" i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be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like this:</a:t>
            </a:r>
            <a:endParaRPr lang="en-MX" sz="8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70CE2F-5D62-56B1-DE40-783E544FD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507321"/>
              </p:ext>
            </p:extLst>
          </p:nvPr>
        </p:nvGraphicFramePr>
        <p:xfrm>
          <a:off x="3458829" y="5151120"/>
          <a:ext cx="162560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161776015"/>
                    </a:ext>
                  </a:extLst>
                </a:gridCol>
                <a:gridCol w="8128000">
                  <a:extLst>
                    <a:ext uri="{9D8B030D-6E8A-4147-A177-3AD203B41FA5}">
                      <a16:colId xmlns:a16="http://schemas.microsoft.com/office/drawing/2014/main" val="827295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X" sz="7200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sz="7200" dirty="0"/>
                        <a:t>plural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298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X" sz="7200" dirty="0"/>
                        <a:t>I was…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sz="7200" dirty="0"/>
                        <a:t>We were…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359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X" sz="7200" dirty="0"/>
                        <a:t>You were…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sz="7200" dirty="0"/>
                        <a:t>You were…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870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X" sz="7200" dirty="0"/>
                        <a:t>He / She / It was…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sz="7200" dirty="0"/>
                        <a:t>They were…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47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59854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-Medium"/>
            <a:ea typeface="Graphik-Medium"/>
            <a:cs typeface="Graphik-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65</Words>
  <Application>Microsoft Macintosh PowerPoint</Application>
  <PresentationFormat>Custom</PresentationFormat>
  <Paragraphs>12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Graphik</vt:lpstr>
      <vt:lpstr>Graphik Medium</vt:lpstr>
      <vt:lpstr>Graphik Semibold</vt:lpstr>
      <vt:lpstr>Helvetica Neue</vt:lpstr>
      <vt:lpstr>32_ColorGradientLight</vt:lpstr>
      <vt:lpstr>Share Your World 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Your World 1</dc:title>
  <cp:lastModifiedBy>Andreina España</cp:lastModifiedBy>
  <cp:revision>9</cp:revision>
  <dcterms:modified xsi:type="dcterms:W3CDTF">2023-11-27T17:13:26Z</dcterms:modified>
</cp:coreProperties>
</file>