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5"/>
  </p:notesMasterIdLst>
  <p:sldIdLst>
    <p:sldId id="259" r:id="rId2"/>
    <p:sldId id="260" r:id="rId3"/>
    <p:sldId id="261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/>
    <p:restoredTop sz="94718"/>
  </p:normalViewPr>
  <p:slideViewPr>
    <p:cSldViewPr snapToGrid="0">
      <p:cViewPr varScale="1">
        <p:scale>
          <a:sx n="58" d="100"/>
          <a:sy n="58" d="100"/>
        </p:scale>
        <p:origin x="6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536791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3519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6430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87584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866860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42462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25261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378179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48278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09692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95913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160973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51071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89039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546389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090708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2236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062329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99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3318610"/>
            <a:ext cx="20705380" cy="4616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the simple past to talk about something that happened in the past, but that isn’t happening now.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1FB623-637A-9ACE-2ED3-3A34ABE91F8B}"/>
              </a:ext>
            </a:extLst>
          </p:cNvPr>
          <p:cNvSpPr txBox="1"/>
          <p:nvPr/>
        </p:nvSpPr>
        <p:spPr>
          <a:xfrm>
            <a:off x="1780953" y="1225829"/>
            <a:ext cx="19611753" cy="25545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form the affirmative </a:t>
            </a:r>
            <a:r>
              <a:rPr lang="en-US" sz="8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simple past,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change the verb </a:t>
            </a:r>
            <a:r>
              <a:rPr lang="en-US" sz="80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like this:</a:t>
            </a:r>
            <a:endParaRPr lang="en-MX" sz="8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70CE2F-5D62-56B1-DE40-783E544FD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07321"/>
              </p:ext>
            </p:extLst>
          </p:nvPr>
        </p:nvGraphicFramePr>
        <p:xfrm>
          <a:off x="3458829" y="5151120"/>
          <a:ext cx="1625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161776015"/>
                    </a:ext>
                  </a:extLst>
                </a:gridCol>
                <a:gridCol w="8128000">
                  <a:extLst>
                    <a:ext uri="{9D8B030D-6E8A-4147-A177-3AD203B41FA5}">
                      <a16:colId xmlns:a16="http://schemas.microsoft.com/office/drawing/2014/main" val="827295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9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I was…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We were…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5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You were…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You were…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87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He / She / It was…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They were…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5985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</Words>
  <Application>Microsoft Macintosh PowerPoint</Application>
  <PresentationFormat>Custom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9</cp:revision>
  <dcterms:modified xsi:type="dcterms:W3CDTF">2023-11-27T17:13:26Z</dcterms:modified>
</cp:coreProperties>
</file>