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0"/>
    <p:restoredTop sz="94789"/>
  </p:normalViewPr>
  <p:slideViewPr>
    <p:cSldViewPr snapToGrid="0">
      <p:cViewPr varScale="1">
        <p:scale>
          <a:sx n="47" d="100"/>
          <a:sy n="47" d="100"/>
        </p:scale>
        <p:origin x="264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5" name="Shape 4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9356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357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24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433174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0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0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13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7269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>
                        <a:hueOff val="-446844"/>
                        <a:satOff val="-6226"/>
                        <a:lumOff val="18873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24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36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25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6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7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8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9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0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1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2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3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34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5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691943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45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5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4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719747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agenda</a:t>
            </a:r>
          </a:p>
        </p:txBody>
      </p:sp>
      <p:sp>
        <p:nvSpPr>
          <p:cNvPr id="266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26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7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7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347455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9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8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9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7617171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1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0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1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5198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8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34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2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3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3846740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349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6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5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8623296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6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7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06701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4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267632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5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5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698395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78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79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9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8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7920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10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101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EA5A48"/>
              </a:buClr>
            </a:lvl1pPr>
            <a:lvl2pPr>
              <a:buClr>
                <a:srgbClr val="EA5A48"/>
              </a:buClr>
            </a:lvl2pPr>
            <a:lvl3pPr>
              <a:buClr>
                <a:srgbClr val="EA5A48"/>
              </a:buClr>
            </a:lvl3pPr>
            <a:lvl4pPr>
              <a:buClr>
                <a:srgbClr val="EA5A48"/>
              </a:buClr>
            </a:lvl4pPr>
            <a:lvl5pPr>
              <a:buClr>
                <a:srgbClr val="EA5A48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1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0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85276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2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061679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4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5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916423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6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7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969158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82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94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83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7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8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9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0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1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2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3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16659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" name="pasted-image.pdf" descr="pasted-image.pdf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logo2.png" descr="logo2.png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328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00036-EED8-5D21-EC3E-72D6F80EE8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89300"/>
            <a:ext cx="21844000" cy="3879850"/>
          </a:xfrm>
        </p:spPr>
        <p:txBody>
          <a:bodyPr>
            <a:normAutofit/>
          </a:bodyPr>
          <a:lstStyle/>
          <a:p>
            <a:r>
              <a:rPr lang="es-MX" sz="9600" dirty="0"/>
              <a:t>Share Your World 2</a:t>
            </a:r>
          </a:p>
        </p:txBody>
      </p:sp>
    </p:spTree>
    <p:extLst>
      <p:ext uri="{BB962C8B-B14F-4D97-AF65-F5344CB8AC3E}">
        <p14:creationId xmlns:p14="http://schemas.microsoft.com/office/powerpoint/2010/main" val="35939661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669189" y="1997740"/>
            <a:ext cx="20705380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Use </a:t>
            </a:r>
            <a:r>
              <a:rPr lang="en-US" sz="8000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adjectives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to describe an event in the past. </a:t>
            </a:r>
            <a:r>
              <a:rPr lang="en-US" sz="8000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Adjectives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can go after the noun and was / were:</a:t>
            </a:r>
          </a:p>
        </p:txBody>
      </p:sp>
      <p:sp>
        <p:nvSpPr>
          <p:cNvPr id="2" name="Google Shape;327;p2">
            <a:extLst>
              <a:ext uri="{FF2B5EF4-FFF2-40B4-BE49-F238E27FC236}">
                <a16:creationId xmlns:a16="http://schemas.microsoft.com/office/drawing/2014/main" id="{1DDD4AF3-1981-B219-3670-F377EC01A512}"/>
              </a:ext>
            </a:extLst>
          </p:cNvPr>
          <p:cNvSpPr txBox="1"/>
          <p:nvPr/>
        </p:nvSpPr>
        <p:spPr>
          <a:xfrm>
            <a:off x="1818045" y="7350693"/>
            <a:ext cx="20046277" cy="203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parade was </a:t>
            </a:r>
            <a:r>
              <a:rPr lang="en-MX" sz="120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awesome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EB51C0-51DC-FDCD-4719-B9BDAE49050C}"/>
              </a:ext>
            </a:extLst>
          </p:cNvPr>
          <p:cNvSpPr txBox="1"/>
          <p:nvPr/>
        </p:nvSpPr>
        <p:spPr>
          <a:xfrm>
            <a:off x="0" y="9779268"/>
            <a:ext cx="20046277" cy="1938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singers were </a:t>
            </a:r>
            <a:r>
              <a:rPr lang="en-MX" sz="120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noisy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MX" sz="1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18045" y="3308241"/>
            <a:ext cx="20705380" cy="2646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Adjectives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can go after it was / were, and before than noun:</a:t>
            </a:r>
          </a:p>
        </p:txBody>
      </p:sp>
      <p:sp>
        <p:nvSpPr>
          <p:cNvPr id="2" name="Google Shape;327;p2">
            <a:extLst>
              <a:ext uri="{FF2B5EF4-FFF2-40B4-BE49-F238E27FC236}">
                <a16:creationId xmlns:a16="http://schemas.microsoft.com/office/drawing/2014/main" id="{1DDD4AF3-1981-B219-3670-F377EC01A512}"/>
              </a:ext>
            </a:extLst>
          </p:cNvPr>
          <p:cNvSpPr txBox="1"/>
          <p:nvPr/>
        </p:nvSpPr>
        <p:spPr>
          <a:xfrm>
            <a:off x="1818045" y="7350693"/>
            <a:ext cx="20046277" cy="203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It was an </a:t>
            </a:r>
            <a:r>
              <a:rPr lang="en-MX" sz="120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awesome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party.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EB51C0-51DC-FDCD-4719-B9BDAE49050C}"/>
              </a:ext>
            </a:extLst>
          </p:cNvPr>
          <p:cNvSpPr txBox="1"/>
          <p:nvPr/>
        </p:nvSpPr>
        <p:spPr>
          <a:xfrm>
            <a:off x="0" y="9779268"/>
            <a:ext cx="20046277" cy="1938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MX" sz="12000" i="1" dirty="0">
                <a:latin typeface="Arial" panose="020B0604020202020204" pitchFamily="34" charset="0"/>
                <a:cs typeface="Arial" panose="020B0604020202020204" pitchFamily="34" charset="0"/>
              </a:rPr>
              <a:t>They were </a:t>
            </a:r>
            <a:r>
              <a:rPr lang="en-MX" sz="12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noisy</a:t>
            </a:r>
            <a:r>
              <a:rPr lang="en-MX" sz="12000" i="1" dirty="0">
                <a:latin typeface="Arial" panose="020B0604020202020204" pitchFamily="34" charset="0"/>
                <a:cs typeface="Arial" panose="020B0604020202020204" pitchFamily="34" charset="0"/>
              </a:rPr>
              <a:t> singers.</a:t>
            </a:r>
          </a:p>
        </p:txBody>
      </p:sp>
    </p:spTree>
    <p:extLst>
      <p:ext uri="{BB962C8B-B14F-4D97-AF65-F5344CB8AC3E}">
        <p14:creationId xmlns:p14="http://schemas.microsoft.com/office/powerpoint/2010/main" val="1425285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18045" y="3018466"/>
            <a:ext cx="20705380" cy="2646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Remember that uncountable nouns, take the singular form </a:t>
            </a:r>
            <a:r>
              <a:rPr lang="en-US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was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</a:t>
            </a:r>
          </a:p>
        </p:txBody>
      </p:sp>
      <p:sp>
        <p:nvSpPr>
          <p:cNvPr id="2" name="Google Shape;327;p2">
            <a:extLst>
              <a:ext uri="{FF2B5EF4-FFF2-40B4-BE49-F238E27FC236}">
                <a16:creationId xmlns:a16="http://schemas.microsoft.com/office/drawing/2014/main" id="{1DDD4AF3-1981-B219-3670-F377EC01A512}"/>
              </a:ext>
            </a:extLst>
          </p:cNvPr>
          <p:cNvSpPr txBox="1"/>
          <p:nvPr/>
        </p:nvSpPr>
        <p:spPr>
          <a:xfrm>
            <a:off x="1818045" y="7350693"/>
            <a:ext cx="20046277" cy="203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food </a:t>
            </a:r>
            <a:r>
              <a:rPr lang="en-MX" sz="120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was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120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delicious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EB51C0-51DC-FDCD-4719-B9BDAE49050C}"/>
              </a:ext>
            </a:extLst>
          </p:cNvPr>
          <p:cNvSpPr txBox="1"/>
          <p:nvPr/>
        </p:nvSpPr>
        <p:spPr>
          <a:xfrm>
            <a:off x="-829340" y="9779268"/>
            <a:ext cx="20046277" cy="1938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MX" sz="12000" i="1" dirty="0">
                <a:solidFill>
                  <a:schemeClr val="tx1"/>
                </a:solidFill>
                <a:latin typeface="Arial"/>
                <a:cs typeface="Arial"/>
              </a:rPr>
              <a:t>It </a:t>
            </a:r>
            <a:r>
              <a:rPr lang="en-MX" sz="12000" i="1" dirty="0">
                <a:solidFill>
                  <a:schemeClr val="accent3"/>
                </a:solidFill>
                <a:latin typeface="Arial"/>
                <a:cs typeface="Arial"/>
              </a:rPr>
              <a:t>was</a:t>
            </a:r>
            <a:r>
              <a:rPr lang="en-MX" sz="12000" i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MX" sz="12000" i="1" dirty="0">
                <a:solidFill>
                  <a:srgbClr val="7030A0"/>
                </a:solidFill>
                <a:latin typeface="Arial"/>
                <a:cs typeface="Arial"/>
              </a:rPr>
              <a:t>delicious </a:t>
            </a:r>
            <a:r>
              <a:rPr lang="en-MX" sz="12000" i="1" dirty="0">
                <a:solidFill>
                  <a:schemeClr val="tx1"/>
                </a:solidFill>
                <a:latin typeface="Arial"/>
                <a:cs typeface="Arial"/>
              </a:rPr>
              <a:t>food.</a:t>
            </a:r>
          </a:p>
        </p:txBody>
      </p:sp>
    </p:spTree>
    <p:extLst>
      <p:ext uri="{BB962C8B-B14F-4D97-AF65-F5344CB8AC3E}">
        <p14:creationId xmlns:p14="http://schemas.microsoft.com/office/powerpoint/2010/main" val="805420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-Medium"/>
            <a:ea typeface="Graphik-Medium"/>
            <a:cs typeface="Graphik-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81</Words>
  <Application>Microsoft Macintosh PowerPoint</Application>
  <PresentationFormat>Custom</PresentationFormat>
  <Paragraphs>10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Graphik</vt:lpstr>
      <vt:lpstr>Graphik Medium</vt:lpstr>
      <vt:lpstr>Graphik Semibold</vt:lpstr>
      <vt:lpstr>Helvetica Neue</vt:lpstr>
      <vt:lpstr>32_ColorGradientLight</vt:lpstr>
      <vt:lpstr>Share Your World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Your World 1</dc:title>
  <cp:lastModifiedBy>Andreina España</cp:lastModifiedBy>
  <cp:revision>8</cp:revision>
  <dcterms:modified xsi:type="dcterms:W3CDTF">2023-11-27T17:18:15Z</dcterms:modified>
</cp:coreProperties>
</file>