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7" r:id="rId1"/>
  </p:sldMasterIdLst>
  <p:notesMasterIdLst>
    <p:notesMasterId r:id="rId6"/>
  </p:notesMasterIdLst>
  <p:sldIdLst>
    <p:sldId id="259" r:id="rId2"/>
    <p:sldId id="260" r:id="rId3"/>
    <p:sldId id="261" r:id="rId4"/>
    <p:sldId id="262" r:id="rId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00A1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3B100"/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52055"/>
              <a:lumOff val="-12548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4646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40"/>
    <p:restoredTop sz="94789"/>
  </p:normalViewPr>
  <p:slideViewPr>
    <p:cSldViewPr snapToGrid="0">
      <p:cViewPr varScale="1">
        <p:scale>
          <a:sx n="47" d="100"/>
          <a:sy n="47" d="100"/>
        </p:scale>
        <p:origin x="264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Shape 40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05" name="Shape 40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9356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13577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ítulo de presenta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</p:spPr>
        <p:txBody>
          <a:bodyPr/>
          <a:lstStyle>
            <a:lvl1pPr defTabSz="2438338">
              <a:lnSpc>
                <a:spcPct val="90000"/>
              </a:lnSpc>
              <a:defRPr sz="11600" spc="-3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presentación</a:t>
            </a:r>
          </a:p>
        </p:txBody>
      </p:sp>
      <p:sp>
        <p:nvSpPr>
          <p:cNvPr id="24" name="Autor y fech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25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Autor y fecha</a:t>
            </a:r>
          </a:p>
        </p:txBody>
      </p:sp>
      <p:sp>
        <p:nvSpPr>
          <p:cNvPr id="25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Subtítulo de presentación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7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6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8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0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2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4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5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4433174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5C465"/>
                </a:soli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03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15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04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5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6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7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8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9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0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1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2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13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4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1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072693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1">
                        <a:hueOff val="-446844"/>
                        <a:satOff val="-6226"/>
                        <a:lumOff val="18873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24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36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25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6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7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8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9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0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1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2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3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34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35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3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6919430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45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57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46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7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8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9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0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1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2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3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4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55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56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5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7197470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Título de agend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62100"/>
          </a:xfrm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agenda</a:t>
            </a:r>
          </a:p>
        </p:txBody>
      </p:sp>
      <p:sp>
        <p:nvSpPr>
          <p:cNvPr id="266" name="Subtítulo de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agenda</a:t>
            </a:r>
          </a:p>
        </p:txBody>
      </p:sp>
      <p:sp>
        <p:nvSpPr>
          <p:cNvPr id="26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buClrTx/>
              <a:buSzTx/>
              <a:buNone/>
              <a:defRPr sz="5500" spc="-55"/>
            </a:lvl1pPr>
            <a:lvl2pPr marL="0" indent="457200" defTabSz="825500">
              <a:buClrTx/>
              <a:buSzTx/>
              <a:buNone/>
              <a:defRPr sz="5500" spc="-55"/>
            </a:lvl2pPr>
            <a:lvl3pPr marL="0" indent="914400" defTabSz="825500">
              <a:buClrTx/>
              <a:buSzTx/>
              <a:buNone/>
              <a:defRPr sz="5500" spc="-55"/>
            </a:lvl3pPr>
            <a:lvl4pPr marL="0" indent="1371600" defTabSz="825500">
              <a:buClrTx/>
              <a:buSzTx/>
              <a:buNone/>
              <a:defRPr sz="5500" spc="-55"/>
            </a:lvl4pPr>
            <a:lvl5pPr marL="0" indent="1828800" defTabSz="825500">
              <a:buClrTx/>
              <a:buSzTx/>
              <a:buNone/>
              <a:defRPr sz="5500" spc="-55"/>
            </a:lvl5pPr>
          </a:lstStyle>
          <a:p>
            <a:r>
              <a:t>Temas de 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27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6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6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7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8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03474551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claración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29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8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8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9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0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7617171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claración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1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0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0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1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1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2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65198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ato (gran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3906096"/>
            <a:ext cx="21844000" cy="4488604"/>
          </a:xfrm>
          <a:prstGeom prst="rect">
            <a:avLst/>
          </a:prstGeom>
        </p:spPr>
        <p:txBody>
          <a:bodyPr anchor="b"/>
          <a:lstStyle>
            <a:lvl1pPr marL="0" indent="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28" name="Información del dat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85217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Información del dato</a:t>
            </a:r>
          </a:p>
        </p:txBody>
      </p:sp>
      <p:grpSp>
        <p:nvGrpSpPr>
          <p:cNvPr id="340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29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0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1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2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3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4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5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6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7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38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39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4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3846740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Atribució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Atribución</a:t>
            </a:r>
          </a:p>
        </p:txBody>
      </p:sp>
      <p:sp>
        <p:nvSpPr>
          <p:cNvPr id="349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5141969"/>
            <a:ext cx="21844000" cy="343019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“Frase celebre”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61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50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1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2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3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4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5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6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7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8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59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0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6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78623296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0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69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0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1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2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3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4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5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6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7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78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79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8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06701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4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4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267632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5C465"/>
                </a:soli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5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5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rgbClr val="3B438B"/>
              </a:buClr>
            </a:lvl1pPr>
            <a:lvl2pPr>
              <a:buClr>
                <a:srgbClr val="3B438B"/>
              </a:buClr>
            </a:lvl2pPr>
            <a:lvl3pPr>
              <a:buClr>
                <a:srgbClr val="3B438B"/>
              </a:buClr>
            </a:lvl3pPr>
            <a:lvl4pPr>
              <a:buClr>
                <a:srgbClr val="3B438B"/>
              </a:buClr>
            </a:lvl4pPr>
            <a:lvl5pPr>
              <a:buClr>
                <a:srgbClr val="3B438B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6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5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6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7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3698395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78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79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91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80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1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2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3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4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5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6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7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8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89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0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087920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100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101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rgbClr val="EA5A48"/>
              </a:buClr>
            </a:lvl1pPr>
            <a:lvl2pPr>
              <a:buClr>
                <a:srgbClr val="EA5A48"/>
              </a:buClr>
            </a:lvl2pPr>
            <a:lvl3pPr>
              <a:buClr>
                <a:srgbClr val="EA5A48"/>
              </a:buClr>
            </a:lvl3pPr>
            <a:lvl4pPr>
              <a:buClr>
                <a:srgbClr val="EA5A48"/>
              </a:buClr>
            </a:lvl4pPr>
            <a:lvl5pPr>
              <a:buClr>
                <a:srgbClr val="EA5A48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1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0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7852761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2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3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061679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3B438B"/>
              </a:buClr>
            </a:lvl1pPr>
            <a:lvl2pPr>
              <a:buClr>
                <a:srgbClr val="3B438B"/>
              </a:buClr>
            </a:lvl2pPr>
            <a:lvl3pPr>
              <a:buClr>
                <a:srgbClr val="3B438B"/>
              </a:buClr>
            </a:lvl3pPr>
            <a:lvl4pPr>
              <a:buClr>
                <a:srgbClr val="3B438B"/>
              </a:buClr>
            </a:lvl4pPr>
            <a:lvl5pPr>
              <a:buClr>
                <a:srgbClr val="3B438B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4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5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5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5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916423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ítulo de sec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5819"/>
            <a:ext cx="21844000" cy="387350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11600" spc="-34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sección</a:t>
            </a:r>
          </a:p>
        </p:txBody>
      </p:sp>
      <p:grpSp>
        <p:nvGrpSpPr>
          <p:cNvPr id="17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6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7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7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7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969158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182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194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83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4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5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6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7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8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9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90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91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92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3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9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166594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de diapositiv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Título de diapositiva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4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" name="pasted-image.pdf" descr="pasted-image.pdf"/>
            <p:cNvPicPr>
              <a:picLocks noChangeAspect="1"/>
            </p:cNvPicPr>
            <p:nvPr/>
          </p:nvPicPr>
          <p:blipFill>
            <a:blip r:embed="rId20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4" name="logo2.png" descr="logo2.png"/>
            <p:cNvPicPr>
              <a:picLocks noChangeAspect="1"/>
            </p:cNvPicPr>
            <p:nvPr/>
          </p:nvPicPr>
          <p:blipFill>
            <a:blip r:embed="rId21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6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2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53280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  <p:sldLayoutId id="2147483684" r:id="rId17"/>
    <p:sldLayoutId id="2147483685" r:id="rId18"/>
  </p:sldLayoutIdLst>
  <p:transition spd="med"/>
  <p:txStyles>
    <p:titleStyle>
      <a:lvl1pPr marL="0" marR="0" indent="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1pPr>
      <a:lvl2pPr marL="0" marR="0" indent="457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2pPr>
      <a:lvl3pPr marL="0" marR="0" indent="914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3pPr>
      <a:lvl4pPr marL="0" marR="0" indent="1371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4pPr>
      <a:lvl5pPr marL="0" marR="0" indent="18288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5pPr>
      <a:lvl6pPr marL="0" marR="0" indent="22860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6pPr>
      <a:lvl7pPr marL="0" marR="0" indent="2743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7pPr>
      <a:lvl8pPr marL="0" marR="0" indent="3200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8pPr>
      <a:lvl9pPr marL="0" marR="0" indent="3657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9pPr>
    </p:titleStyle>
    <p:bodyStyle>
      <a:lvl1pPr marL="558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1pPr>
      <a:lvl2pPr marL="1117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2pPr>
      <a:lvl3pPr marL="1676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3pPr>
      <a:lvl4pPr marL="2235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4pPr>
      <a:lvl5pPr marL="27940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5pPr>
      <a:lvl6pPr marL="3352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6pPr>
      <a:lvl7pPr marL="3911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7pPr>
      <a:lvl8pPr marL="4470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8pPr>
      <a:lvl9pPr marL="5029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800036-EED8-5D21-EC3E-72D6F80EE83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289300"/>
            <a:ext cx="21844000" cy="3879850"/>
          </a:xfrm>
        </p:spPr>
        <p:txBody>
          <a:bodyPr>
            <a:normAutofit/>
          </a:bodyPr>
          <a:lstStyle/>
          <a:p>
            <a:r>
              <a:rPr lang="es-MX" sz="9600" dirty="0"/>
              <a:t>Share Your World 2</a:t>
            </a:r>
          </a:p>
        </p:txBody>
      </p:sp>
    </p:spTree>
    <p:extLst>
      <p:ext uri="{BB962C8B-B14F-4D97-AF65-F5344CB8AC3E}">
        <p14:creationId xmlns:p14="http://schemas.microsoft.com/office/powerpoint/2010/main" val="359396610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"/>
          <p:cNvSpPr txBox="1"/>
          <p:nvPr/>
        </p:nvSpPr>
        <p:spPr>
          <a:xfrm>
            <a:off x="1669189" y="1997740"/>
            <a:ext cx="20705380" cy="3877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Use </a:t>
            </a:r>
            <a:r>
              <a:rPr lang="en-US" sz="8000" dirty="0">
                <a:solidFill>
                  <a:srgbClr val="7030A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adjectives</a:t>
            </a:r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to describe an event in the past. </a:t>
            </a:r>
            <a:r>
              <a:rPr lang="en-US" sz="8000" dirty="0">
                <a:solidFill>
                  <a:srgbClr val="7030A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Adjectives</a:t>
            </a:r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can go after the noun and was / were:</a:t>
            </a:r>
          </a:p>
        </p:txBody>
      </p:sp>
      <p:sp>
        <p:nvSpPr>
          <p:cNvPr id="2" name="Google Shape;327;p2">
            <a:extLst>
              <a:ext uri="{FF2B5EF4-FFF2-40B4-BE49-F238E27FC236}">
                <a16:creationId xmlns:a16="http://schemas.microsoft.com/office/drawing/2014/main" id="{1DDD4AF3-1981-B219-3670-F377EC01A512}"/>
              </a:ext>
            </a:extLst>
          </p:cNvPr>
          <p:cNvSpPr txBox="1"/>
          <p:nvPr/>
        </p:nvSpPr>
        <p:spPr>
          <a:xfrm>
            <a:off x="1818045" y="7350693"/>
            <a:ext cx="20046277" cy="2031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120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The parade was </a:t>
            </a:r>
            <a:r>
              <a:rPr lang="en-MX" sz="12000" i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awesome</a:t>
            </a:r>
            <a:r>
              <a:rPr lang="en-MX" sz="120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! </a:t>
            </a:r>
            <a:endParaRPr sz="120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EB51C0-51DC-FDCD-4719-B9BDAE49050C}"/>
              </a:ext>
            </a:extLst>
          </p:cNvPr>
          <p:cNvSpPr txBox="1"/>
          <p:nvPr/>
        </p:nvSpPr>
        <p:spPr>
          <a:xfrm>
            <a:off x="0" y="9779268"/>
            <a:ext cx="20046277" cy="19389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MX" sz="120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The singers were </a:t>
            </a:r>
            <a:r>
              <a:rPr lang="en-MX" sz="12000" i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noisy</a:t>
            </a:r>
            <a:r>
              <a:rPr lang="en-MX" sz="120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lang="en-MX" sz="1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"/>
          <p:cNvSpPr txBox="1"/>
          <p:nvPr/>
        </p:nvSpPr>
        <p:spPr>
          <a:xfrm>
            <a:off x="1818045" y="3308241"/>
            <a:ext cx="20705380" cy="2646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8000" dirty="0">
                <a:solidFill>
                  <a:srgbClr val="7030A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Adjectives</a:t>
            </a:r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can go after it was / were, and before than noun:</a:t>
            </a:r>
          </a:p>
        </p:txBody>
      </p:sp>
      <p:sp>
        <p:nvSpPr>
          <p:cNvPr id="2" name="Google Shape;327;p2">
            <a:extLst>
              <a:ext uri="{FF2B5EF4-FFF2-40B4-BE49-F238E27FC236}">
                <a16:creationId xmlns:a16="http://schemas.microsoft.com/office/drawing/2014/main" id="{1DDD4AF3-1981-B219-3670-F377EC01A512}"/>
              </a:ext>
            </a:extLst>
          </p:cNvPr>
          <p:cNvSpPr txBox="1"/>
          <p:nvPr/>
        </p:nvSpPr>
        <p:spPr>
          <a:xfrm>
            <a:off x="1818045" y="7350693"/>
            <a:ext cx="20046277" cy="2031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120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It was an </a:t>
            </a:r>
            <a:r>
              <a:rPr lang="en-MX" sz="12000" i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awesome</a:t>
            </a:r>
            <a:r>
              <a:rPr lang="en-MX" sz="120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party.</a:t>
            </a:r>
            <a:endParaRPr sz="120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EB51C0-51DC-FDCD-4719-B9BDAE49050C}"/>
              </a:ext>
            </a:extLst>
          </p:cNvPr>
          <p:cNvSpPr txBox="1"/>
          <p:nvPr/>
        </p:nvSpPr>
        <p:spPr>
          <a:xfrm>
            <a:off x="0" y="9779268"/>
            <a:ext cx="20046277" cy="19389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MX" sz="12000" i="1" dirty="0">
                <a:latin typeface="Arial" panose="020B0604020202020204" pitchFamily="34" charset="0"/>
                <a:cs typeface="Arial" panose="020B0604020202020204" pitchFamily="34" charset="0"/>
              </a:rPr>
              <a:t>They were </a:t>
            </a:r>
            <a:r>
              <a:rPr lang="en-MX" sz="120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noisy</a:t>
            </a:r>
            <a:r>
              <a:rPr lang="en-MX" sz="12000" i="1" dirty="0">
                <a:latin typeface="Arial" panose="020B0604020202020204" pitchFamily="34" charset="0"/>
                <a:cs typeface="Arial" panose="020B0604020202020204" pitchFamily="34" charset="0"/>
              </a:rPr>
              <a:t> singers.</a:t>
            </a:r>
          </a:p>
        </p:txBody>
      </p:sp>
    </p:spTree>
    <p:extLst>
      <p:ext uri="{BB962C8B-B14F-4D97-AF65-F5344CB8AC3E}">
        <p14:creationId xmlns:p14="http://schemas.microsoft.com/office/powerpoint/2010/main" val="14252858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"/>
          <p:cNvSpPr txBox="1"/>
          <p:nvPr/>
        </p:nvSpPr>
        <p:spPr>
          <a:xfrm>
            <a:off x="1818045" y="3018466"/>
            <a:ext cx="20705380" cy="2646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Remember that uncountable nouns, take the singular form </a:t>
            </a:r>
            <a:r>
              <a:rPr lang="en-US" sz="8000" i="1" dirty="0">
                <a:solidFill>
                  <a:schemeClr val="accent3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was</a:t>
            </a:r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:</a:t>
            </a:r>
          </a:p>
        </p:txBody>
      </p:sp>
      <p:sp>
        <p:nvSpPr>
          <p:cNvPr id="2" name="Google Shape;327;p2">
            <a:extLst>
              <a:ext uri="{FF2B5EF4-FFF2-40B4-BE49-F238E27FC236}">
                <a16:creationId xmlns:a16="http://schemas.microsoft.com/office/drawing/2014/main" id="{1DDD4AF3-1981-B219-3670-F377EC01A512}"/>
              </a:ext>
            </a:extLst>
          </p:cNvPr>
          <p:cNvSpPr txBox="1"/>
          <p:nvPr/>
        </p:nvSpPr>
        <p:spPr>
          <a:xfrm>
            <a:off x="1818045" y="7350693"/>
            <a:ext cx="20046277" cy="2031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120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The food </a:t>
            </a:r>
            <a:r>
              <a:rPr lang="en-MX" sz="120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was</a:t>
            </a:r>
            <a:r>
              <a:rPr lang="en-MX" sz="120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X" sz="12000" i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delicious</a:t>
            </a:r>
            <a:r>
              <a:rPr lang="en-MX" sz="120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20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EB51C0-51DC-FDCD-4719-B9BDAE49050C}"/>
              </a:ext>
            </a:extLst>
          </p:cNvPr>
          <p:cNvSpPr txBox="1"/>
          <p:nvPr/>
        </p:nvSpPr>
        <p:spPr>
          <a:xfrm>
            <a:off x="-829340" y="9779268"/>
            <a:ext cx="20046277" cy="19389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MX" sz="12000" i="1" dirty="0">
                <a:solidFill>
                  <a:schemeClr val="tx1"/>
                </a:solidFill>
                <a:latin typeface="Arial"/>
                <a:cs typeface="Arial"/>
              </a:rPr>
              <a:t>It </a:t>
            </a:r>
            <a:r>
              <a:rPr lang="en-MX" sz="12000" i="1" dirty="0">
                <a:solidFill>
                  <a:schemeClr val="accent3"/>
                </a:solidFill>
                <a:latin typeface="Arial"/>
                <a:cs typeface="Arial"/>
              </a:rPr>
              <a:t>was</a:t>
            </a:r>
            <a:r>
              <a:rPr lang="en-MX" sz="12000" i="1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MX" sz="12000" i="1" dirty="0">
                <a:solidFill>
                  <a:srgbClr val="7030A0"/>
                </a:solidFill>
                <a:latin typeface="Arial"/>
                <a:cs typeface="Arial"/>
              </a:rPr>
              <a:t>delicious </a:t>
            </a:r>
            <a:r>
              <a:rPr lang="en-MX" sz="12000" i="1" dirty="0">
                <a:solidFill>
                  <a:schemeClr val="tx1"/>
                </a:solidFill>
                <a:latin typeface="Arial"/>
                <a:cs typeface="Arial"/>
              </a:rPr>
              <a:t>food.</a:t>
            </a:r>
          </a:p>
        </p:txBody>
      </p:sp>
    </p:spTree>
    <p:extLst>
      <p:ext uri="{BB962C8B-B14F-4D97-AF65-F5344CB8AC3E}">
        <p14:creationId xmlns:p14="http://schemas.microsoft.com/office/powerpoint/2010/main" val="8054208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32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-Medium"/>
            <a:ea typeface="Graphik-Medium"/>
            <a:cs typeface="Graphik-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81</Words>
  <Application>Microsoft Macintosh PowerPoint</Application>
  <PresentationFormat>Custom</PresentationFormat>
  <Paragraphs>10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Graphik</vt:lpstr>
      <vt:lpstr>Graphik Medium</vt:lpstr>
      <vt:lpstr>Graphik Semibold</vt:lpstr>
      <vt:lpstr>Helvetica Neue</vt:lpstr>
      <vt:lpstr>32_ColorGradientLight</vt:lpstr>
      <vt:lpstr>Share Your World 2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Share Your World 1</dc:title>
  <cp:lastModifiedBy>Andreina España</cp:lastModifiedBy>
  <cp:revision>8</cp:revision>
  <dcterms:modified xsi:type="dcterms:W3CDTF">2023-11-27T17:18:15Z</dcterms:modified>
</cp:coreProperties>
</file>