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4"/>
  </p:notesMasterIdLst>
  <p:sldIdLst>
    <p:sldId id="259" r:id="rId2"/>
    <p:sldId id="265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0"/>
    <p:restoredTop sz="94718"/>
  </p:normalViewPr>
  <p:slideViewPr>
    <p:cSldViewPr snapToGrid="0">
      <p:cViewPr varScale="1">
        <p:scale>
          <a:sx n="47" d="100"/>
          <a:sy n="47" d="100"/>
        </p:scale>
        <p:origin x="264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05" name="Shape 40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presentación</a:t>
            </a:r>
          </a:p>
        </p:txBody>
      </p:sp>
      <p:sp>
        <p:nvSpPr>
          <p:cNvPr id="24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5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018121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03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0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13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4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043190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>
                        <a:hueOff val="-446844"/>
                        <a:satOff val="-6226"/>
                        <a:lumOff val="18873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24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36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25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6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7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8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9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0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1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2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3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34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5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9209394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45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5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4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5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8570274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agenda</a:t>
            </a:r>
          </a:p>
        </p:txBody>
      </p:sp>
      <p:sp>
        <p:nvSpPr>
          <p:cNvPr id="266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26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7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7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175895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9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8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9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0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6831717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1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0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1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2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3331457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28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34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2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3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02379355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349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6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5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006410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6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7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8588165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4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4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73837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5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5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668649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78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79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9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8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3235444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100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101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EA5A48"/>
              </a:buClr>
            </a:lvl1pPr>
            <a:lvl2pPr>
              <a:buClr>
                <a:srgbClr val="EA5A48"/>
              </a:buClr>
            </a:lvl2pPr>
            <a:lvl3pPr>
              <a:buClr>
                <a:srgbClr val="EA5A48"/>
              </a:buClr>
            </a:lvl3pPr>
            <a:lvl4pPr>
              <a:buClr>
                <a:srgbClr val="EA5A48"/>
              </a:buClr>
            </a:lvl4pPr>
            <a:lvl5pPr>
              <a:buClr>
                <a:srgbClr val="EA5A48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1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0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150237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2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435587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4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5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129793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6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7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706672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82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94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83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7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8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9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0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1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2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3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03800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" name="pasted-image.pdf" descr="pasted-image.pdf"/>
            <p:cNvPicPr>
              <a:picLocks noChangeAspect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" name="logo2.png" descr="logo2.png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9273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800036-EED8-5D21-EC3E-72D6F80EE83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289300"/>
            <a:ext cx="21844000" cy="3879850"/>
          </a:xfrm>
        </p:spPr>
        <p:txBody>
          <a:bodyPr>
            <a:normAutofit/>
          </a:bodyPr>
          <a:lstStyle/>
          <a:p>
            <a:r>
              <a:rPr lang="es-MX" sz="9600" dirty="0"/>
              <a:t>Share Your World 2</a:t>
            </a:r>
          </a:p>
        </p:txBody>
      </p:sp>
    </p:spTree>
    <p:extLst>
      <p:ext uri="{BB962C8B-B14F-4D97-AF65-F5344CB8AC3E}">
        <p14:creationId xmlns:p14="http://schemas.microsoft.com/office/powerpoint/2010/main" val="359396610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8E87C7-170D-D340-173F-E43D5D45D7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027318"/>
              </p:ext>
            </p:extLst>
          </p:nvPr>
        </p:nvGraphicFramePr>
        <p:xfrm>
          <a:off x="1976907" y="4814111"/>
          <a:ext cx="16256000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7712">
                  <a:extLst>
                    <a:ext uri="{9D8B030D-6E8A-4147-A177-3AD203B41FA5}">
                      <a16:colId xmlns:a16="http://schemas.microsoft.com/office/drawing/2014/main" val="2857229154"/>
                    </a:ext>
                  </a:extLst>
                </a:gridCol>
                <a:gridCol w="10878288">
                  <a:extLst>
                    <a:ext uri="{9D8B030D-6E8A-4147-A177-3AD203B41FA5}">
                      <a16:colId xmlns:a16="http://schemas.microsoft.com/office/drawing/2014/main" val="1772516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MX" sz="7200" dirty="0"/>
                        <a:t>I, he, she, it wasn’t…</a:t>
                      </a:r>
                    </a:p>
                    <a:p>
                      <a:endParaRPr lang="en-MX" sz="7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sz="7200" dirty="0"/>
                        <a:t>Patricia wasn’t in class yesterday because she was sick.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351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7200" dirty="0"/>
                        <a:t>We, you, they weren’t…</a:t>
                      </a:r>
                      <a:endParaRPr lang="en-MX" sz="7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sz="7200" dirty="0"/>
                        <a:t>My parents weren’t born in Mexico. They were born in Peru.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795056"/>
                  </a:ext>
                </a:extLst>
              </a:tr>
            </a:tbl>
          </a:graphicData>
        </a:graphic>
      </p:graphicFrame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B89BD42F-6CBB-116D-22FF-AC6005626437}"/>
              </a:ext>
            </a:extLst>
          </p:cNvPr>
          <p:cNvSpPr txBox="1"/>
          <p:nvPr/>
        </p:nvSpPr>
        <p:spPr>
          <a:xfrm>
            <a:off x="1647924" y="1488558"/>
            <a:ext cx="20705380" cy="2646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The simple past negative form of be is </a:t>
            </a:r>
          </a:p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wasn’t / weren’t.</a:t>
            </a:r>
          </a:p>
        </p:txBody>
      </p:sp>
    </p:spTree>
    <p:extLst>
      <p:ext uri="{BB962C8B-B14F-4D97-AF65-F5344CB8AC3E}">
        <p14:creationId xmlns:p14="http://schemas.microsoft.com/office/powerpoint/2010/main" val="30755177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2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-Medium"/>
            <a:ea typeface="Graphik-Medium"/>
            <a:cs typeface="Graphik-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55</Words>
  <Application>Microsoft Macintosh PowerPoint</Application>
  <PresentationFormat>Custom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Graphik</vt:lpstr>
      <vt:lpstr>Graphik Medium</vt:lpstr>
      <vt:lpstr>Graphik Semibold</vt:lpstr>
      <vt:lpstr>Helvetica Neue</vt:lpstr>
      <vt:lpstr>32_ColorGradientLight</vt:lpstr>
      <vt:lpstr>Share Your World 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Your World 1</dc:title>
  <cp:lastModifiedBy>Andreina España</cp:lastModifiedBy>
  <cp:revision>10</cp:revision>
  <dcterms:modified xsi:type="dcterms:W3CDTF">2023-11-27T17:20:48Z</dcterms:modified>
</cp:coreProperties>
</file>