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6"/>
  </p:notesMasterIdLst>
  <p:sldIdLst>
    <p:sldId id="259" r:id="rId2"/>
    <p:sldId id="260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0"/>
    <p:restoredTop sz="94718"/>
  </p:normalViewPr>
  <p:slideViewPr>
    <p:cSldViewPr snapToGrid="0">
      <p:cViewPr varScale="1">
        <p:scale>
          <a:sx n="47" d="100"/>
          <a:sy n="47" d="100"/>
        </p:scale>
        <p:origin x="26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328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391669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69789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695070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19472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777064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804375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83621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097902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74925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9833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207459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39621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656920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52608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190410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76170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07212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907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/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were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talk about things in the past that we don’t have now.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502750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 </a:t>
            </a:r>
            <a:r>
              <a:rPr lang="en-US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bed and a dresser.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singular countable things: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658528" y="8834506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blue curtains.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800173" y="6492228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were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for plural countable things: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27;p2">
            <a:extLst>
              <a:ext uri="{FF2B5EF4-FFF2-40B4-BE49-F238E27FC236}">
                <a16:creationId xmlns:a16="http://schemas.microsoft.com/office/drawing/2014/main" id="{E23658BE-106C-B0EA-C8C5-E236716505B8}"/>
              </a:ext>
            </a:extLst>
          </p:cNvPr>
          <p:cNvSpPr txBox="1"/>
          <p:nvPr/>
        </p:nvSpPr>
        <p:spPr>
          <a:xfrm>
            <a:off x="800174" y="6885260"/>
            <a:ext cx="23214859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120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 </a:t>
            </a:r>
            <a:r>
              <a:rPr lang="en-MX" sz="120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fishing equipment in the garage.</a:t>
            </a:r>
            <a:endParaRPr sz="120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ECAEA8FC-DC23-8800-0405-DA3A107717B0}"/>
              </a:ext>
            </a:extLst>
          </p:cNvPr>
          <p:cNvSpPr txBox="1"/>
          <p:nvPr/>
        </p:nvSpPr>
        <p:spPr>
          <a:xfrm>
            <a:off x="885850" y="2540909"/>
            <a:ext cx="2349815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Remember to 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there was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uncountable nouns.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2967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74</Words>
  <Application>Microsoft Macintosh PowerPoint</Application>
  <PresentationFormat>Custom</PresentationFormat>
  <Paragraphs>12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8</cp:revision>
  <dcterms:modified xsi:type="dcterms:W3CDTF">2023-11-27T17:30:35Z</dcterms:modified>
</cp:coreProperties>
</file>