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6"/>
  </p:notesMasterIdLst>
  <p:sldIdLst>
    <p:sldId id="259" r:id="rId2"/>
    <p:sldId id="260" r:id="rId3"/>
    <p:sldId id="263" r:id="rId4"/>
    <p:sldId id="265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0"/>
    <p:restoredTop sz="94718"/>
  </p:normalViewPr>
  <p:slideViewPr>
    <p:cSldViewPr snapToGrid="0">
      <p:cViewPr varScale="1">
        <p:scale>
          <a:sx n="47" d="100"/>
          <a:sy n="47" d="100"/>
        </p:scale>
        <p:origin x="264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05" name="Shape 40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3149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200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presentación</a:t>
            </a:r>
          </a:p>
        </p:txBody>
      </p:sp>
      <p:sp>
        <p:nvSpPr>
          <p:cNvPr id="24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5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092794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03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0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13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4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242489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>
                        <a:hueOff val="-446844"/>
                        <a:satOff val="-6226"/>
                        <a:lumOff val="18873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24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36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25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6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7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8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9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0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1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2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3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34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5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236184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45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5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4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5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753077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agenda</a:t>
            </a:r>
          </a:p>
        </p:txBody>
      </p:sp>
      <p:sp>
        <p:nvSpPr>
          <p:cNvPr id="266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26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7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7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955978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9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8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9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0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55643772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1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0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1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1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2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3529471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28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34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2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3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3325238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349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6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5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5659268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6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7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737475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4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4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253617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5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5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340145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78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79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9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8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17518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100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101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EA5A48"/>
              </a:buClr>
            </a:lvl1pPr>
            <a:lvl2pPr>
              <a:buClr>
                <a:srgbClr val="EA5A48"/>
              </a:buClr>
            </a:lvl2pPr>
            <a:lvl3pPr>
              <a:buClr>
                <a:srgbClr val="EA5A48"/>
              </a:buClr>
            </a:lvl3pPr>
            <a:lvl4pPr>
              <a:buClr>
                <a:srgbClr val="EA5A48"/>
              </a:buClr>
            </a:lvl4pPr>
            <a:lvl5pPr>
              <a:buClr>
                <a:srgbClr val="EA5A48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1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0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1983872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2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4534476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4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5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323853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6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7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3627068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82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94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83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7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8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9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0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1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2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3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775983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" name="pasted-image.pdf" descr="pasted-image.pdf"/>
            <p:cNvPicPr>
              <a:picLocks noChangeAspect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" name="logo2.png" descr="logo2.png"/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982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800036-EED8-5D21-EC3E-72D6F80EE83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289300"/>
            <a:ext cx="21844000" cy="3879850"/>
          </a:xfrm>
        </p:spPr>
        <p:txBody>
          <a:bodyPr>
            <a:normAutofit/>
          </a:bodyPr>
          <a:lstStyle/>
          <a:p>
            <a:r>
              <a:rPr lang="es-MX" sz="9600" dirty="0"/>
              <a:t>Share Your World 2</a:t>
            </a:r>
          </a:p>
        </p:txBody>
      </p:sp>
    </p:spTree>
    <p:extLst>
      <p:ext uri="{BB962C8B-B14F-4D97-AF65-F5344CB8AC3E}">
        <p14:creationId xmlns:p14="http://schemas.microsoft.com/office/powerpoint/2010/main" val="359396610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"/>
          <p:cNvSpPr txBox="1"/>
          <p:nvPr/>
        </p:nvSpPr>
        <p:spPr>
          <a:xfrm>
            <a:off x="1839310" y="4379433"/>
            <a:ext cx="20705380" cy="338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We use </a:t>
            </a:r>
            <a:r>
              <a:rPr lang="en-US" sz="8000" i="1" dirty="0">
                <a:solidFill>
                  <a:schemeClr val="accent3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Was there / Were there…? </a:t>
            </a:r>
            <a:r>
              <a:rPr lang="en-US" sz="8000" dirty="0">
                <a:solidFill>
                  <a:schemeClr val="tx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ask questions about things in the past.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"/>
          <p:cNvSpPr txBox="1"/>
          <p:nvPr/>
        </p:nvSpPr>
        <p:spPr>
          <a:xfrm>
            <a:off x="516883" y="3502750"/>
            <a:ext cx="23214859" cy="313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Was there </a:t>
            </a:r>
            <a:r>
              <a:rPr lang="en-US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 high school in your neighborhood?</a:t>
            </a:r>
            <a:endParaRPr sz="96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0465FE0B-D125-91B3-A0A5-641956041F4B}"/>
              </a:ext>
            </a:extLst>
          </p:cNvPr>
          <p:cNvSpPr txBox="1"/>
          <p:nvPr/>
        </p:nvSpPr>
        <p:spPr>
          <a:xfrm>
            <a:off x="516883" y="1052351"/>
            <a:ext cx="23498150" cy="2154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Use </a:t>
            </a:r>
            <a:r>
              <a:rPr lang="en-MX" sz="8000" i="1" dirty="0">
                <a:solidFill>
                  <a:schemeClr val="accent3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Was there…? </a:t>
            </a:r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with singular nouns: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6" name="Google Shape;327;p2">
            <a:extLst>
              <a:ext uri="{FF2B5EF4-FFF2-40B4-BE49-F238E27FC236}">
                <a16:creationId xmlns:a16="http://schemas.microsoft.com/office/drawing/2014/main" id="{FBEDF157-E405-EF9D-C00F-F63690A041F1}"/>
              </a:ext>
            </a:extLst>
          </p:cNvPr>
          <p:cNvSpPr txBox="1"/>
          <p:nvPr/>
        </p:nvSpPr>
        <p:spPr>
          <a:xfrm>
            <a:off x="800173" y="9994233"/>
            <a:ext cx="23214859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Yes, </a:t>
            </a:r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there was. 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/ No, </a:t>
            </a:r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there wasn’t.</a:t>
            </a:r>
            <a:endParaRPr sz="9600" i="1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322;p2">
            <a:extLst>
              <a:ext uri="{FF2B5EF4-FFF2-40B4-BE49-F238E27FC236}">
                <a16:creationId xmlns:a16="http://schemas.microsoft.com/office/drawing/2014/main" id="{67036EEE-A78E-FD09-E608-9ED2C3F6C96D}"/>
              </a:ext>
            </a:extLst>
          </p:cNvPr>
          <p:cNvSpPr txBox="1"/>
          <p:nvPr/>
        </p:nvSpPr>
        <p:spPr>
          <a:xfrm>
            <a:off x="800173" y="7474160"/>
            <a:ext cx="23498150" cy="2154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answer the questions use: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1175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"/>
          <p:cNvSpPr txBox="1"/>
          <p:nvPr/>
        </p:nvSpPr>
        <p:spPr>
          <a:xfrm>
            <a:off x="516883" y="3342868"/>
            <a:ext cx="23214859" cy="313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Were there 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sports fields near your old house?</a:t>
            </a:r>
            <a:endParaRPr sz="9600" i="1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0465FE0B-D125-91B3-A0A5-641956041F4B}"/>
              </a:ext>
            </a:extLst>
          </p:cNvPr>
          <p:cNvSpPr txBox="1"/>
          <p:nvPr/>
        </p:nvSpPr>
        <p:spPr>
          <a:xfrm>
            <a:off x="516883" y="1052351"/>
            <a:ext cx="23498150" cy="2154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Use </a:t>
            </a:r>
            <a:r>
              <a:rPr lang="en-MX" sz="8000" i="1" dirty="0">
                <a:solidFill>
                  <a:schemeClr val="accent3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Were there…? </a:t>
            </a:r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with plural nouns: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6" name="Google Shape;327;p2">
            <a:extLst>
              <a:ext uri="{FF2B5EF4-FFF2-40B4-BE49-F238E27FC236}">
                <a16:creationId xmlns:a16="http://schemas.microsoft.com/office/drawing/2014/main" id="{FBEDF157-E405-EF9D-C00F-F63690A041F1}"/>
              </a:ext>
            </a:extLst>
          </p:cNvPr>
          <p:cNvSpPr txBox="1"/>
          <p:nvPr/>
        </p:nvSpPr>
        <p:spPr>
          <a:xfrm>
            <a:off x="658528" y="9012355"/>
            <a:ext cx="23214859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Yes, </a:t>
            </a:r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there were. </a:t>
            </a:r>
            <a:r>
              <a:rPr lang="en-MX" sz="9600" i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/ No, </a:t>
            </a:r>
            <a:r>
              <a:rPr lang="en-MX" sz="9600" i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there weren’t.</a:t>
            </a:r>
            <a:endParaRPr sz="9600" i="1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322;p2">
            <a:extLst>
              <a:ext uri="{FF2B5EF4-FFF2-40B4-BE49-F238E27FC236}">
                <a16:creationId xmlns:a16="http://schemas.microsoft.com/office/drawing/2014/main" id="{67036EEE-A78E-FD09-E608-9ED2C3F6C96D}"/>
              </a:ext>
            </a:extLst>
          </p:cNvPr>
          <p:cNvSpPr txBox="1"/>
          <p:nvPr/>
        </p:nvSpPr>
        <p:spPr>
          <a:xfrm>
            <a:off x="658528" y="6858000"/>
            <a:ext cx="23498150" cy="2154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MX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answer the questions use:</a:t>
            </a:r>
            <a:endParaRPr sz="80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6998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2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-Medium"/>
            <a:ea typeface="Graphik-Medium"/>
            <a:cs typeface="Graphik-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94</Words>
  <Application>Microsoft Macintosh PowerPoint</Application>
  <PresentationFormat>Custom</PresentationFormat>
  <Paragraphs>15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Graphik</vt:lpstr>
      <vt:lpstr>Graphik Medium</vt:lpstr>
      <vt:lpstr>Graphik Semibold</vt:lpstr>
      <vt:lpstr>Helvetica Neue</vt:lpstr>
      <vt:lpstr>32_ColorGradientLight</vt:lpstr>
      <vt:lpstr>Share Your World 2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 Your World 1</dc:title>
  <cp:lastModifiedBy>Andreina España</cp:lastModifiedBy>
  <cp:revision>9</cp:revision>
  <dcterms:modified xsi:type="dcterms:W3CDTF">2023-11-27T17:33:23Z</dcterms:modified>
</cp:coreProperties>
</file>