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6"/>
  </p:notesMasterIdLst>
  <p:sldIdLst>
    <p:sldId id="259" r:id="rId2"/>
    <p:sldId id="260" r:id="rId3"/>
    <p:sldId id="263" r:id="rId4"/>
    <p:sldId id="265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/>
    <p:restoredTop sz="94718"/>
  </p:normalViewPr>
  <p:slideViewPr>
    <p:cSldViewPr snapToGrid="0">
      <p:cViewPr varScale="1">
        <p:scale>
          <a:sx n="47" d="100"/>
          <a:sy n="47" d="100"/>
        </p:scale>
        <p:origin x="26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0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9279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24248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236184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753077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55978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564377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529471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332523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65926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73747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25361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34014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17518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983872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45344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32385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62706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77598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982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 there / Were there…? </a:t>
            </a:r>
            <a:r>
              <a:rPr lang="en-US" sz="8000" dirty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ask questions about things in the past.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502750"/>
            <a:ext cx="23214859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 there </a:t>
            </a:r>
            <a:r>
              <a:rPr lang="en-US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high school in your neighborhood?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 there…?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singular nouns: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800173" y="9994233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was.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/ No,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wasn’t.</a:t>
            </a:r>
            <a:endParaRPr sz="9600" i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800173" y="7474160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answer the questions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342868"/>
            <a:ext cx="23214859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 there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sports fields near your old house?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Were there…?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plural nouns: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658528" y="9012355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were.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/ No,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weren’t.</a:t>
            </a:r>
            <a:endParaRPr sz="9600" i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658528" y="6858000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answer the questions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998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94</Words>
  <Application>Microsoft Macintosh PowerPoint</Application>
  <PresentationFormat>Custom</PresentationFormat>
  <Paragraphs>15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9</cp:revision>
  <dcterms:modified xsi:type="dcterms:W3CDTF">2023-11-27T17:33:23Z</dcterms:modified>
</cp:coreProperties>
</file>